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7"/>
  </p:notesMasterIdLst>
  <p:sldIdLst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4BF66C-C4A7-4782-94FA-5BA59F3192E3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172D17-0DDA-4675-BC70-327A6AFE8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73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A5A8A1-DC91-404B-B6EF-9243D3169412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9123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934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13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397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5872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49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52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905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845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2240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722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46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6380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498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4074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328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36713"/>
            <a:ext cx="12192000" cy="5744667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867" i="1" dirty="0"/>
            </a:lvl1pPr>
          </a:lstStyle>
          <a:p>
            <a:r>
              <a:rPr lang="en-IN" dirty="0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1"/>
            <a:ext cx="11379200" cy="67382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333331" y="633676"/>
            <a:ext cx="11525339" cy="144093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11424" y="1220755"/>
            <a:ext cx="4704523" cy="384043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11424" y="1879113"/>
            <a:ext cx="4704523" cy="384043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911424" y="2537472"/>
            <a:ext cx="4704523" cy="384043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911424" y="3195831"/>
            <a:ext cx="4704523" cy="384043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911424" y="3854189"/>
            <a:ext cx="4704523" cy="384043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911424" y="4512548"/>
            <a:ext cx="4704523" cy="384043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11424" y="5170907"/>
            <a:ext cx="4704523" cy="384043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911424" y="5829267"/>
            <a:ext cx="4704523" cy="384043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372915" y="1220755"/>
            <a:ext cx="538509" cy="384043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372915" y="1879113"/>
            <a:ext cx="538509" cy="384043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372915" y="2537472"/>
            <a:ext cx="538509" cy="384043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372915" y="3195831"/>
            <a:ext cx="538509" cy="384043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372915" y="3854189"/>
            <a:ext cx="538509" cy="384043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372915" y="4512548"/>
            <a:ext cx="538509" cy="384043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372915" y="5170907"/>
            <a:ext cx="538509" cy="384043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372915" y="5829267"/>
            <a:ext cx="538509" cy="384043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2133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573348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12610" y="0"/>
            <a:ext cx="12183353" cy="65532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735928" y="1786591"/>
            <a:ext cx="937741" cy="991132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913393"/>
              <a:endParaRPr lang="en-IN" sz="1797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913393"/>
              <a:endParaRPr lang="en-IN" sz="1797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9542501" y="3280153"/>
            <a:ext cx="917355" cy="993073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913393"/>
              <a:endParaRPr lang="en-IN" sz="1797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913393"/>
              <a:endParaRPr lang="en-IN" sz="1797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913393"/>
              <a:endParaRPr lang="en-IN" sz="1797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905691" y="2177108"/>
            <a:ext cx="8442885" cy="1577177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905691" y="2178051"/>
            <a:ext cx="8414933" cy="1576916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marL="457177" indent="0" algn="ctr">
              <a:buFontTx/>
              <a:buNone/>
              <a:defRPr/>
            </a:lvl2pPr>
            <a:lvl3pPr marL="914353" indent="0" algn="ctr">
              <a:buFontTx/>
              <a:buNone/>
              <a:defRPr/>
            </a:lvl3pPr>
            <a:lvl4pPr marL="1371531" indent="0" algn="ctr">
              <a:buFontTx/>
              <a:buNone/>
              <a:defRPr/>
            </a:lvl4pPr>
            <a:lvl5pPr marL="1828709" indent="0" algn="ctr">
              <a:buFontTx/>
              <a:buNone/>
              <a:defRPr/>
            </a:lvl5pPr>
          </a:lstStyle>
          <a:p>
            <a:pPr lvl="0"/>
            <a:r>
              <a:rPr lang="en-US" dirty="0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3974166" y="6581380"/>
            <a:ext cx="4273668" cy="276997"/>
          </a:xfrm>
          <a:prstGeom prst="rect">
            <a:avLst/>
          </a:prstGeom>
          <a:noFill/>
        </p:spPr>
        <p:txBody>
          <a:bodyPr wrap="none" lIns="91439" tIns="45719" rIns="91439" bIns="45719" rtlCol="0">
            <a:spAutoFit/>
          </a:bodyPr>
          <a:lstStyle/>
          <a:p>
            <a:pPr algn="ctr" defTabSz="1219108">
              <a:defRPr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6422493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06400" y="2"/>
            <a:ext cx="11379200" cy="67382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406400" y="889000"/>
            <a:ext cx="11379200" cy="5588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2400" smtClean="0"/>
            </a:lvl1pPr>
            <a:lvl2pPr>
              <a:defRPr lang="en-US" sz="2133" smtClean="0"/>
            </a:lvl2pPr>
            <a:lvl3pPr>
              <a:defRPr lang="en-US" sz="1867" smtClean="0"/>
            </a:lvl3pPr>
            <a:lvl4pPr>
              <a:defRPr lang="en-US" sz="1600" smtClean="0"/>
            </a:lvl4pPr>
            <a:lvl5pPr>
              <a:defRPr lang="en-US" sz="1467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 dirty="0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 dirty="0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 dirty="0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 dirty="0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 dirty="0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333332" y="633676"/>
            <a:ext cx="11525339" cy="144093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</p:grpSp>
    </p:spTree>
    <p:extLst>
      <p:ext uri="{BB962C8B-B14F-4D97-AF65-F5344CB8AC3E}">
        <p14:creationId xmlns:p14="http://schemas.microsoft.com/office/powerpoint/2010/main" val="42790766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61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480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267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465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4581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263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798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26229-D358-4DAA-8FB2-F064AE09AE8F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1C78C-5C9B-4802-B1A5-A7955F0A3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8066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B382A-DCBE-404A-B6FB-331F3A119714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775BC-AEA1-4DAC-BEB0-525B81DC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188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1364936" y="1220134"/>
            <a:ext cx="5330410" cy="6694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LIDAR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SENSOR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815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Light Detection and Ranging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6400" y="920911"/>
            <a:ext cx="1118583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An Eye for self driving cars.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360 degree view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14513" y="6471821"/>
            <a:ext cx="39696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Image reference: </a:t>
            </a:r>
            <a:r>
              <a:rPr lang="en-US" sz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https://velodynelidar.com/what-is-lidar/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What-is-Lidar-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9213" y="920911"/>
            <a:ext cx="5351206" cy="53512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382499"/>
            <a:ext cx="5005103" cy="333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9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 Working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969" y="1191326"/>
            <a:ext cx="7705212" cy="522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91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 Working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857" y="1342864"/>
            <a:ext cx="9486285" cy="488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49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28</Words>
  <Application>Microsoft Office PowerPoint</Application>
  <PresentationFormat>Widescreen</PresentationFormat>
  <Paragraphs>8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1_Office Theme</vt:lpstr>
      <vt:lpstr>PowerPoint Presentation</vt:lpstr>
      <vt:lpstr>Light Detection and Ranging</vt:lpstr>
      <vt:lpstr>Sensor Working</vt:lpstr>
      <vt:lpstr>Sensor Working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Pushkar Antony</dc:creator>
  <cp:lastModifiedBy>Pushkar Antony</cp:lastModifiedBy>
  <cp:revision>4</cp:revision>
  <dcterms:created xsi:type="dcterms:W3CDTF">2021-03-18T01:39:03Z</dcterms:created>
  <dcterms:modified xsi:type="dcterms:W3CDTF">2021-03-18T02:01:03Z</dcterms:modified>
</cp:coreProperties>
</file>

<file path=docProps/thumbnail.jpeg>
</file>